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-31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9564-5708-4D63-AAFD-E78C1C8E7B1A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420E1-41FF-4BAA-8CF6-CC191FC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895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9564-5708-4D63-AAFD-E78C1C8E7B1A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420E1-41FF-4BAA-8CF6-CC191FC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152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9564-5708-4D63-AAFD-E78C1C8E7B1A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420E1-41FF-4BAA-8CF6-CC191FC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856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9564-5708-4D63-AAFD-E78C1C8E7B1A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420E1-41FF-4BAA-8CF6-CC191FC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0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9564-5708-4D63-AAFD-E78C1C8E7B1A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420E1-41FF-4BAA-8CF6-CC191FC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47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9564-5708-4D63-AAFD-E78C1C8E7B1A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420E1-41FF-4BAA-8CF6-CC191FC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48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9564-5708-4D63-AAFD-E78C1C8E7B1A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420E1-41FF-4BAA-8CF6-CC191FC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140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9564-5708-4D63-AAFD-E78C1C8E7B1A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420E1-41FF-4BAA-8CF6-CC191FC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407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9564-5708-4D63-AAFD-E78C1C8E7B1A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420E1-41FF-4BAA-8CF6-CC191FC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964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9564-5708-4D63-AAFD-E78C1C8E7B1A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420E1-41FF-4BAA-8CF6-CC191FC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590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9564-5708-4D63-AAFD-E78C1C8E7B1A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420E1-41FF-4BAA-8CF6-CC191FC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92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B9564-5708-4D63-AAFD-E78C1C8E7B1A}" type="datetimeFigureOut">
              <a:rPr kumimoji="1" lang="ja-JP" altLang="en-US" smtClean="0"/>
              <a:t>2020/4/14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420E1-41FF-4BAA-8CF6-CC191FC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961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040995"/>
              </p:ext>
            </p:extLst>
          </p:nvPr>
        </p:nvGraphicFramePr>
        <p:xfrm>
          <a:off x="1264024" y="686079"/>
          <a:ext cx="9560859" cy="6208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30052"/>
                <a:gridCol w="1583831"/>
                <a:gridCol w="1658424"/>
                <a:gridCol w="1726392"/>
                <a:gridCol w="1712799"/>
                <a:gridCol w="1649361"/>
              </a:tblGrid>
              <a:tr h="95025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　</a:t>
                      </a:r>
                      <a:r>
                        <a:rPr kumimoji="1" lang="ja-JP" altLang="en-US" sz="5400" dirty="0" smtClean="0"/>
                        <a:t>月</a:t>
                      </a:r>
                      <a:endParaRPr kumimoji="1" lang="en-US" altLang="ja-JP" sz="5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　　</a:t>
                      </a:r>
                      <a:r>
                        <a:rPr kumimoji="1" lang="ja-JP" altLang="en-US" sz="5400" dirty="0" smtClean="0"/>
                        <a:t>火</a:t>
                      </a:r>
                      <a:endParaRPr kumimoji="1" lang="ja-JP" alt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5400" baseline="0" dirty="0" smtClean="0"/>
                        <a:t>  </a:t>
                      </a:r>
                      <a:r>
                        <a:rPr kumimoji="1" lang="ja-JP" altLang="en-US" sz="5400" dirty="0" smtClean="0"/>
                        <a:t>水</a:t>
                      </a:r>
                      <a:endParaRPr kumimoji="1" lang="ja-JP" alt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5400" baseline="0" dirty="0" smtClean="0"/>
                        <a:t>  </a:t>
                      </a:r>
                      <a:r>
                        <a:rPr kumimoji="1" lang="ja-JP" altLang="en-US" sz="5400" dirty="0" smtClean="0"/>
                        <a:t>木</a:t>
                      </a:r>
                      <a:endParaRPr kumimoji="1" lang="ja-JP" altLang="en-US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5400" baseline="0" dirty="0" smtClean="0"/>
                        <a:t>  </a:t>
                      </a:r>
                      <a:r>
                        <a:rPr kumimoji="1" lang="ja-JP" altLang="en-US" sz="5400" dirty="0" smtClean="0"/>
                        <a:t>金</a:t>
                      </a:r>
                      <a:endParaRPr kumimoji="1" lang="ja-JP" altLang="en-US" sz="5400" dirty="0"/>
                    </a:p>
                  </a:txBody>
                  <a:tcPr/>
                </a:tc>
              </a:tr>
              <a:tr h="950259">
                <a:tc>
                  <a:txBody>
                    <a:bodyPr/>
                    <a:lstStyle/>
                    <a:p>
                      <a:r>
                        <a:rPr kumimoji="1" lang="en-US" altLang="ja-JP" sz="4800" b="1" dirty="0" smtClean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1</a:t>
                      </a:r>
                      <a:r>
                        <a:rPr kumimoji="1" lang="ja-JP" altLang="en-US" sz="4800" b="1" dirty="0" smtClean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診</a:t>
                      </a:r>
                      <a:endParaRPr kumimoji="1" lang="ja-JP" altLang="en-US" sz="4800" b="1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豊永次郎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　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豊永次郎</a:t>
                      </a:r>
                    </a:p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豊永次郎</a:t>
                      </a:r>
                    </a:p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　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豊永次郎</a:t>
                      </a:r>
                    </a:p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豊永次郎</a:t>
                      </a:r>
                    </a:p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54339">
                <a:tc>
                  <a:txBody>
                    <a:bodyPr/>
                    <a:lstStyle/>
                    <a:p>
                      <a:r>
                        <a:rPr kumimoji="1" lang="ja-JP" altLang="en-US" sz="4400" b="1" dirty="0" smtClean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２診</a:t>
                      </a:r>
                      <a:endParaRPr kumimoji="1" lang="ja-JP" altLang="en-US" sz="4400" b="1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午前：武田</a:t>
                      </a:r>
                      <a:endParaRPr kumimoji="1" lang="en-US" altLang="ja-JP" sz="24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午後：杉若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午前：横手</a:t>
                      </a:r>
                      <a:endParaRPr kumimoji="1" lang="en-US" altLang="ja-JP" sz="24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武田　一人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午前：深川</a:t>
                      </a:r>
                      <a:endParaRPr kumimoji="1" lang="en-US" altLang="ja-JP" sz="24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午後：杉若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米谷　拓朗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</a:tr>
              <a:tr h="860611">
                <a:tc>
                  <a:txBody>
                    <a:bodyPr/>
                    <a:lstStyle/>
                    <a:p>
                      <a:r>
                        <a:rPr kumimoji="1" lang="ja-JP" altLang="en-US" sz="4400" dirty="0" smtClean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３診</a:t>
                      </a:r>
                      <a:endParaRPr kumimoji="1" lang="ja-JP" altLang="en-US" sz="440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午前：杉若</a:t>
                      </a:r>
                      <a:endParaRPr kumimoji="1" lang="en-US" altLang="ja-JP" sz="24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午後：池原</a:t>
                      </a:r>
                      <a:endParaRPr kumimoji="1" lang="en-US" altLang="ja-JP" sz="24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午前：武田</a:t>
                      </a:r>
                      <a:endParaRPr kumimoji="1" lang="en-US" altLang="ja-JP" sz="24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午後</a:t>
                      </a:r>
                      <a:r>
                        <a:rPr kumimoji="1" lang="ja-JP" altLang="en-US" sz="2400" b="1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：池原</a:t>
                      </a:r>
                      <a:endParaRPr kumimoji="1" lang="en-US" altLang="ja-JP" sz="2400" b="1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杉若　昌一</a:t>
                      </a:r>
                    </a:p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武田　一人</a:t>
                      </a:r>
                    </a:p>
                    <a:p>
                      <a:endParaRPr kumimoji="1" lang="ja-JP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船田　摩央</a:t>
                      </a:r>
                    </a:p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38202">
                <a:tc>
                  <a:txBody>
                    <a:bodyPr/>
                    <a:lstStyle/>
                    <a:p>
                      <a:r>
                        <a:rPr kumimoji="1" lang="ja-JP" altLang="en-US" sz="4400" dirty="0" smtClean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４診</a:t>
                      </a:r>
                      <a:endParaRPr kumimoji="1" lang="ja-JP" altLang="en-US" sz="440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中村一太</a:t>
                      </a:r>
                      <a:endParaRPr kumimoji="1" lang="en-US" altLang="ja-JP" sz="24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杉若　昌一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船田　摩央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　金本　猛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50259">
                <a:tc>
                  <a:txBody>
                    <a:bodyPr/>
                    <a:lstStyle/>
                    <a:p>
                      <a:r>
                        <a:rPr kumimoji="1" lang="ja-JP" altLang="en-US" sz="4400" dirty="0" smtClean="0"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５診</a:t>
                      </a:r>
                      <a:endParaRPr kumimoji="1" lang="ja-JP" altLang="en-US" sz="4400" dirty="0"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柴原　浩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午前①柴原</a:t>
                      </a:r>
                      <a:endParaRPr kumimoji="1" lang="en-US" altLang="ja-JP" sz="20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r>
                        <a:rPr kumimoji="1" lang="ja-JP" altLang="en-US" sz="2000" b="1" dirty="0" smtClean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ja-JP" altLang="en-US" sz="20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　　②池原</a:t>
                      </a:r>
                      <a:endParaRPr kumimoji="1" lang="en-US" altLang="ja-JP" sz="20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r>
                        <a:rPr kumimoji="1" lang="ja-JP" altLang="en-US" sz="20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午後：柴原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山下　法文</a:t>
                      </a:r>
                      <a:endParaRPr kumimoji="1" lang="ja-JP" altLang="en-US" sz="2400" b="1" dirty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200" b="1" dirty="0" smtClean="0">
                          <a:solidFill>
                            <a:schemeClr val="tx1"/>
                          </a:solidFill>
                        </a:rPr>
                        <a:t>第</a:t>
                      </a:r>
                      <a:r>
                        <a:rPr kumimoji="1" lang="en-US" altLang="ja-JP" sz="2200" b="1" dirty="0" smtClean="0">
                          <a:solidFill>
                            <a:schemeClr val="tx1"/>
                          </a:solidFill>
                        </a:rPr>
                        <a:t>2.4.5</a:t>
                      </a:r>
                      <a:r>
                        <a:rPr kumimoji="1" lang="ja-JP" altLang="en-US" sz="2200" b="1" dirty="0" smtClean="0">
                          <a:solidFill>
                            <a:schemeClr val="tx1"/>
                          </a:solidFill>
                        </a:rPr>
                        <a:t>木曜</a:t>
                      </a:r>
                      <a:endParaRPr kumimoji="1" lang="en-US" altLang="ja-JP" sz="2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200" b="1" dirty="0" smtClean="0">
                          <a:solidFill>
                            <a:schemeClr val="tx1"/>
                          </a:solidFill>
                        </a:rPr>
                        <a:t>藤見　恒平</a:t>
                      </a:r>
                      <a:endParaRPr kumimoji="1" lang="en-US" altLang="ja-JP" sz="22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第</a:t>
                      </a:r>
                      <a:r>
                        <a:rPr kumimoji="1" lang="en-US" altLang="ja-JP" sz="2400" b="1" dirty="0" smtClean="0">
                          <a:solidFill>
                            <a:schemeClr val="tx1"/>
                          </a:solidFill>
                        </a:rPr>
                        <a:t>1.3</a:t>
                      </a: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木曜</a:t>
                      </a:r>
                      <a:endParaRPr kumimoji="1" lang="en-US" altLang="ja-JP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杉若・船田</a:t>
                      </a:r>
                      <a:endParaRPr kumimoji="1" lang="en-US" altLang="ja-JP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  <a:latin typeface="HGPｺﾞｼｯｸE" panose="020B0900000000000000" pitchFamily="50" charset="-128"/>
                          <a:ea typeface="HGPｺﾞｼｯｸE" panose="020B0900000000000000" pitchFamily="50" charset="-128"/>
                        </a:rPr>
                        <a:t>柴原　浩</a:t>
                      </a:r>
                      <a:endParaRPr kumimoji="1" lang="en-US" altLang="ja-JP" sz="2400" b="1" dirty="0" smtClean="0">
                        <a:solidFill>
                          <a:schemeClr val="tx1"/>
                        </a:solidFill>
                        <a:latin typeface="HGPｺﾞｼｯｸE" panose="020B0900000000000000" pitchFamily="50" charset="-128"/>
                        <a:ea typeface="HGPｺﾞｼｯｸE" panose="020B09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761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72</Words>
  <Application>Microsoft Office PowerPoint</Application>
  <PresentationFormat>ユーザー設定</PresentationFormat>
  <Paragraphs>62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ｈｏｐｅ００７</cp:lastModifiedBy>
  <cp:revision>7</cp:revision>
  <cp:lastPrinted>2020-04-07T05:57:35Z</cp:lastPrinted>
  <dcterms:created xsi:type="dcterms:W3CDTF">2020-04-06T05:49:29Z</dcterms:created>
  <dcterms:modified xsi:type="dcterms:W3CDTF">2020-04-14T02:59:58Z</dcterms:modified>
</cp:coreProperties>
</file>